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744" r:id="rId1"/>
  </p:sldMasterIdLst>
  <p:notesMasterIdLst>
    <p:notesMasterId r:id="rId17"/>
  </p:notesMasterIdLst>
  <p:sldIdLst>
    <p:sldId id="256" r:id="rId2"/>
    <p:sldId id="265" r:id="rId3"/>
    <p:sldId id="264" r:id="rId4"/>
    <p:sldId id="257" r:id="rId5"/>
    <p:sldId id="259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62" r:id="rId14"/>
    <p:sldId id="263" r:id="rId15"/>
    <p:sldId id="26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3" autoAdjust="0"/>
    <p:restoredTop sz="86358" autoAdjust="0"/>
  </p:normalViewPr>
  <p:slideViewPr>
    <p:cSldViewPr>
      <p:cViewPr varScale="1">
        <p:scale>
          <a:sx n="113" d="100"/>
          <a:sy n="113" d="100"/>
        </p:scale>
        <p:origin x="-24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05A58-B167-4BB3-8D91-ECCF58A72A94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51249-E9D3-48BC-BD62-1F9CACE541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99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433B45-46A9-402E-9874-9F0925C4881B}" type="datetimeFigureOut">
              <a:rPr lang="zh-CN" altLang="en-US" smtClean="0"/>
              <a:t>2021/12/31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756776-AB2B-4BFA-A365-52D36DDABA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如何做好老年体育的新媒体传播</a:t>
            </a:r>
            <a:b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新媒体的特点、路径与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写法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936104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2022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月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690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四，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新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媒体的写作</a:t>
            </a:r>
            <a:b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　　</a:t>
            </a:r>
            <a:r>
              <a:rPr lang="zh-CN" altLang="zh-CN" dirty="0" smtClean="0"/>
              <a:t>媒体</a:t>
            </a:r>
            <a:r>
              <a:rPr lang="zh-CN" altLang="zh-CN" dirty="0"/>
              <a:t>因为技术原因，出现了新旧之分，</a:t>
            </a:r>
            <a:r>
              <a:rPr lang="zh-CN" altLang="zh-CN" dirty="0" smtClean="0"/>
              <a:t>但写作没有</a:t>
            </a:r>
            <a:r>
              <a:rPr lang="zh-CN" altLang="zh-CN" dirty="0"/>
              <a:t>新与旧的</a:t>
            </a:r>
            <a:r>
              <a:rPr lang="zh-CN" altLang="zh-CN" dirty="0" smtClean="0"/>
              <a:t>问题</a:t>
            </a:r>
            <a:r>
              <a:rPr lang="zh-CN" altLang="en-US" dirty="0" smtClean="0"/>
              <a:t>，只有是不是更好的区别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基本</a:t>
            </a:r>
            <a:r>
              <a:rPr lang="zh-CN" altLang="zh-CN" dirty="0"/>
              <a:t>的新闻写作原理是分析总结了人类的阅读心理</a:t>
            </a:r>
            <a:r>
              <a:rPr lang="zh-CN" altLang="zh-CN" dirty="0" smtClean="0"/>
              <a:t>后总结</a:t>
            </a:r>
            <a:r>
              <a:rPr lang="zh-CN" altLang="zh-CN" dirty="0"/>
              <a:t>出来的，不会随着技术的变化而出现根本性变化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新</a:t>
            </a:r>
            <a:r>
              <a:rPr lang="zh-CN" altLang="zh-CN" dirty="0"/>
              <a:t>媒体是所有人对所有人的传播，也呈现</a:t>
            </a:r>
            <a:r>
              <a:rPr lang="zh-CN" altLang="zh-CN" dirty="0" smtClean="0"/>
              <a:t>出</a:t>
            </a:r>
            <a:r>
              <a:rPr lang="zh-CN" altLang="en-US" dirty="0" smtClean="0"/>
              <a:t>以下</a:t>
            </a:r>
            <a:r>
              <a:rPr lang="zh-CN" altLang="zh-CN" dirty="0" smtClean="0"/>
              <a:t>几</a:t>
            </a:r>
            <a:r>
              <a:rPr lang="zh-CN" altLang="zh-CN" dirty="0"/>
              <a:t>个特点。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4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四，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新媒体的写作</a:t>
            </a:r>
            <a:b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/>
              <a:t>大众化语言文字</a:t>
            </a:r>
          </a:p>
          <a:p>
            <a:pPr lvl="0"/>
            <a:r>
              <a:rPr lang="zh-CN" altLang="zh-CN" dirty="0"/>
              <a:t>更强调简洁</a:t>
            </a:r>
          </a:p>
          <a:p>
            <a:pPr lvl="0"/>
            <a:r>
              <a:rPr lang="zh-CN" altLang="zh-CN" dirty="0"/>
              <a:t>更加个性化</a:t>
            </a:r>
          </a:p>
          <a:p>
            <a:pPr lvl="0"/>
            <a:r>
              <a:rPr lang="zh-CN" altLang="zh-CN" dirty="0"/>
              <a:t>更加注重细分阅读对象的感受</a:t>
            </a:r>
          </a:p>
          <a:p>
            <a:pPr lvl="0"/>
            <a:r>
              <a:rPr lang="zh-CN" altLang="zh-CN" dirty="0"/>
              <a:t>更加注重导语和第一句话的重要作用。</a:t>
            </a:r>
          </a:p>
          <a:p>
            <a:pPr lvl="0"/>
            <a:r>
              <a:rPr lang="zh-CN" altLang="zh-CN" dirty="0"/>
              <a:t>多分段。</a:t>
            </a:r>
          </a:p>
          <a:p>
            <a:pPr lvl="0"/>
            <a:r>
              <a:rPr lang="zh-CN" altLang="zh-CN" dirty="0"/>
              <a:t>短一些，再短一些。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24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592288"/>
          </a:xfrm>
        </p:spPr>
        <p:txBody>
          <a:bodyPr>
            <a:normAutofit/>
          </a:bodyPr>
          <a:lstStyle/>
          <a:p>
            <a:r>
              <a:rPr lang="en-US" altLang="zh-CN" dirty="0"/>
              <a:t> </a:t>
            </a:r>
            <a:r>
              <a:rPr lang="zh-CN" altLang="en-US" dirty="0"/>
              <a:t>谢谢大家！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                       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97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如何做好老年体育的新媒体传播</a:t>
            </a:r>
            <a:b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新媒体的特点、路径与写法</a:t>
            </a:r>
            <a:b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/>
          </a:bodyPr>
          <a:lstStyle/>
          <a:p>
            <a:pPr lvl="0"/>
            <a:r>
              <a:rPr lang="zh-CN" altLang="en-US" sz="1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２０２２年１月</a:t>
            </a:r>
            <a:endParaRPr lang="zh-CN" altLang="zh-CN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89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一，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新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媒体再认识</a:t>
            </a:r>
            <a:b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，对新的认识</a:t>
            </a:r>
          </a:p>
          <a:p>
            <a:r>
              <a:rPr lang="zh-CN" altLang="zh-CN" dirty="0"/>
              <a:t>新媒体的新，是相对的，相对于旧媒体而言的新（旧字不好听，现在称传统媒体）。</a:t>
            </a:r>
          </a:p>
          <a:p>
            <a:r>
              <a:rPr lang="zh-CN" altLang="zh-CN" dirty="0"/>
              <a:t>相对：报纸对电台，电台对电视，电视对网站，网站对社区论坛；</a:t>
            </a:r>
          </a:p>
          <a:p>
            <a:r>
              <a:rPr lang="en-US" altLang="zh-CN" dirty="0"/>
              <a:t>      </a:t>
            </a:r>
            <a:r>
              <a:rPr lang="zh-CN" altLang="zh-CN" dirty="0"/>
              <a:t>单向传播对双向互动，图文对视频音频，主客体互动对纯客体之间互动……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05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一，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新媒体再认识</a:t>
            </a:r>
            <a:b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　　</a:t>
            </a:r>
            <a:r>
              <a:rPr lang="zh-CN" altLang="zh-CN" dirty="0" smtClean="0"/>
              <a:t>技术推动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模式推动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市场推动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三</a:t>
            </a:r>
            <a:r>
              <a:rPr lang="zh-CN" altLang="zh-CN" dirty="0"/>
              <a:t>个方面的叠加，形成了始终新中有</a:t>
            </a:r>
            <a:r>
              <a:rPr lang="zh-CN" altLang="zh-CN" dirty="0" smtClean="0"/>
              <a:t>新</a:t>
            </a:r>
            <a:r>
              <a:rPr lang="zh-CN" altLang="en-US" dirty="0" smtClean="0"/>
              <a:t>　　　　</a:t>
            </a:r>
            <a:r>
              <a:rPr lang="zh-CN" altLang="zh-CN" dirty="0" smtClean="0"/>
              <a:t>的</a:t>
            </a:r>
            <a:r>
              <a:rPr lang="zh-CN" altLang="zh-CN" dirty="0"/>
              <a:t>局面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zh-CN" altLang="zh-CN" dirty="0"/>
          </a:p>
          <a:p>
            <a:r>
              <a:rPr lang="zh-CN" altLang="zh-CN" dirty="0"/>
              <a:t>下一个新是什么？</a:t>
            </a:r>
          </a:p>
          <a:p>
            <a:r>
              <a:rPr lang="zh-CN" altLang="zh-CN" dirty="0"/>
              <a:t>不知道。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01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一，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新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媒体再认识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，对新的认识</a:t>
            </a:r>
          </a:p>
          <a:p>
            <a:r>
              <a:rPr lang="zh-CN" altLang="zh-CN" dirty="0"/>
              <a:t>新媒体的新，是相对的，相对于旧媒体而言的新（旧字不好听，现在称传统媒体）。</a:t>
            </a:r>
          </a:p>
          <a:p>
            <a:r>
              <a:rPr lang="zh-CN" altLang="zh-CN" dirty="0"/>
              <a:t>相对：报纸对电台，电台对电视，电视对网站，网站对社区论坛；</a:t>
            </a:r>
          </a:p>
          <a:p>
            <a:r>
              <a:rPr lang="zh-CN" altLang="zh-CN" dirty="0" smtClean="0"/>
              <a:t>单向</a:t>
            </a:r>
            <a:r>
              <a:rPr lang="zh-CN" altLang="zh-CN" dirty="0"/>
              <a:t>传播对双向互动，图文对视频音频，主客体互动对纯客体之间互动……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99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一，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新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媒体再认识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　　</a:t>
            </a:r>
            <a:r>
              <a:rPr lang="zh-CN" altLang="zh-CN" dirty="0" smtClean="0"/>
              <a:t>技术推动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模式推动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市场推动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三</a:t>
            </a:r>
            <a:r>
              <a:rPr lang="zh-CN" altLang="zh-CN" dirty="0"/>
              <a:t>个方面的叠加，形成了始终新中有新的局面。</a:t>
            </a:r>
          </a:p>
          <a:p>
            <a:r>
              <a:rPr lang="zh-CN" altLang="zh-CN" dirty="0"/>
              <a:t>下一个新是什么？</a:t>
            </a:r>
          </a:p>
          <a:p>
            <a:pPr marL="0" indent="0">
              <a:buNone/>
            </a:pPr>
            <a:r>
              <a:rPr lang="zh-CN" altLang="en-US" dirty="0" smtClean="0"/>
              <a:t>　</a:t>
            </a:r>
            <a:r>
              <a:rPr lang="zh-CN" altLang="zh-CN" dirty="0" smtClean="0"/>
              <a:t>不知道</a:t>
            </a:r>
            <a:r>
              <a:rPr lang="zh-CN" altLang="zh-CN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50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一，</a:t>
            </a:r>
            <a:r>
              <a:rPr lang="zh-CN" altLang="zh-CN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新</a:t>
            </a:r>
            <a:r>
              <a:rPr lang="zh-CN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媒体再认识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，对媒体的认识</a:t>
            </a:r>
          </a:p>
          <a:p>
            <a:r>
              <a:rPr lang="zh-CN" altLang="zh-CN" dirty="0"/>
              <a:t>传统媒体：单向，中心向外传播。</a:t>
            </a:r>
          </a:p>
          <a:p>
            <a:r>
              <a:rPr lang="zh-CN" altLang="zh-CN" dirty="0"/>
              <a:t>新媒体：基于数字技术的、互动的传播。</a:t>
            </a:r>
          </a:p>
          <a:p>
            <a:r>
              <a:rPr lang="zh-CN" altLang="zh-CN" dirty="0"/>
              <a:t>媒体：</a:t>
            </a:r>
            <a:r>
              <a:rPr lang="en-US" altLang="zh-CN" dirty="0"/>
              <a:t>media</a:t>
            </a:r>
            <a:r>
              <a:rPr lang="zh-CN" altLang="zh-CN" dirty="0"/>
              <a:t>，本意是两者之间。媒介。媒体（媒介）本身的指代丰富，有存储媒体（</a:t>
            </a:r>
            <a:r>
              <a:rPr lang="en-US" altLang="zh-CN" dirty="0"/>
              <a:t>U</a:t>
            </a:r>
            <a:r>
              <a:rPr lang="zh-CN" altLang="zh-CN" dirty="0"/>
              <a:t>盘）、传输媒体（电缆），信息与新闻的</a:t>
            </a:r>
            <a:r>
              <a:rPr lang="zh-CN" altLang="zh-CN" dirty="0" smtClean="0"/>
              <a:t>传播</a:t>
            </a:r>
            <a:r>
              <a:rPr lang="zh-CN" altLang="en-US" dirty="0" smtClean="0"/>
              <a:t>媒体</a:t>
            </a:r>
            <a:r>
              <a:rPr lang="zh-CN" altLang="zh-CN" dirty="0" smtClean="0"/>
              <a:t>，</a:t>
            </a:r>
            <a:r>
              <a:rPr lang="zh-CN" altLang="zh-CN" dirty="0"/>
              <a:t>是传媒。</a:t>
            </a:r>
          </a:p>
          <a:p>
            <a:r>
              <a:rPr lang="zh-CN" altLang="zh-CN" dirty="0"/>
              <a:t>自媒体：</a:t>
            </a:r>
            <a:r>
              <a:rPr lang="en-US" altLang="zh-CN" dirty="0"/>
              <a:t>we media</a:t>
            </a:r>
            <a:r>
              <a:rPr lang="zh-CN" altLang="zh-CN" dirty="0"/>
              <a:t>，我们，就意味着有你们，这是相对于机构传播而言的，译成自媒体更准确。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2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新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媒体的特点</a:t>
            </a:r>
            <a:b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dirty="0" smtClean="0"/>
              <a:t>1,</a:t>
            </a:r>
            <a:r>
              <a:rPr lang="zh-CN" altLang="zh-CN" dirty="0" smtClean="0"/>
              <a:t>由</a:t>
            </a:r>
            <a:r>
              <a:rPr lang="zh-CN" altLang="zh-CN" dirty="0"/>
              <a:t>数字技术构成的传播</a:t>
            </a:r>
          </a:p>
          <a:p>
            <a:pPr marL="0" lvl="0" indent="0">
              <a:buNone/>
            </a:pPr>
            <a:r>
              <a:rPr lang="en-US" altLang="zh-CN" dirty="0" smtClean="0"/>
              <a:t>2,</a:t>
            </a:r>
            <a:r>
              <a:rPr lang="zh-CN" altLang="zh-CN" dirty="0" smtClean="0"/>
              <a:t>交互</a:t>
            </a:r>
            <a:r>
              <a:rPr lang="zh-CN" altLang="zh-CN" dirty="0"/>
              <a:t>性，双向，多向传播</a:t>
            </a:r>
          </a:p>
          <a:p>
            <a:pPr marL="0" lvl="0" indent="0">
              <a:buNone/>
            </a:pPr>
            <a:r>
              <a:rPr lang="en-US" altLang="zh-CN" dirty="0" smtClean="0"/>
              <a:t>3,</a:t>
            </a:r>
            <a:r>
              <a:rPr lang="zh-CN" altLang="zh-CN" dirty="0" smtClean="0"/>
              <a:t>超时</a:t>
            </a:r>
            <a:r>
              <a:rPr lang="zh-CN" altLang="zh-CN" dirty="0"/>
              <a:t>空性，即时播发，没有地理限制</a:t>
            </a:r>
          </a:p>
          <a:p>
            <a:pPr marL="0" lvl="0" indent="0">
              <a:buNone/>
            </a:pPr>
            <a:r>
              <a:rPr lang="en-US" altLang="zh-CN" dirty="0" smtClean="0"/>
              <a:t>4,</a:t>
            </a:r>
            <a:r>
              <a:rPr lang="zh-CN" altLang="zh-CN" dirty="0" smtClean="0"/>
              <a:t>表现</a:t>
            </a:r>
            <a:r>
              <a:rPr lang="zh-CN" altLang="zh-CN" dirty="0"/>
              <a:t>终端形态多样</a:t>
            </a:r>
          </a:p>
          <a:p>
            <a:pPr marL="0" lvl="0" indent="0">
              <a:buNone/>
            </a:pPr>
            <a:r>
              <a:rPr lang="en-US" altLang="zh-CN" dirty="0" smtClean="0"/>
              <a:t>5,</a:t>
            </a:r>
            <a:r>
              <a:rPr lang="zh-CN" altLang="zh-CN" dirty="0" smtClean="0"/>
              <a:t>表现</a:t>
            </a:r>
            <a:r>
              <a:rPr lang="zh-CN" altLang="zh-CN" dirty="0"/>
              <a:t>形式一网打尽</a:t>
            </a:r>
          </a:p>
          <a:p>
            <a:pPr marL="0" lvl="0" indent="0">
              <a:buNone/>
            </a:pPr>
            <a:r>
              <a:rPr lang="en-US" altLang="zh-CN" dirty="0" smtClean="0"/>
              <a:t>6,</a:t>
            </a:r>
            <a:r>
              <a:rPr lang="zh-CN" altLang="zh-CN" dirty="0" smtClean="0"/>
              <a:t>个性化</a:t>
            </a:r>
            <a:r>
              <a:rPr lang="zh-CN" altLang="zh-CN" dirty="0"/>
              <a:t>突出，极度细分</a:t>
            </a:r>
          </a:p>
          <a:p>
            <a:pPr marL="0" lvl="0" indent="0">
              <a:buNone/>
            </a:pPr>
            <a:r>
              <a:rPr lang="en-US" altLang="zh-CN" dirty="0" smtClean="0"/>
              <a:t>7,</a:t>
            </a:r>
            <a:r>
              <a:rPr lang="zh-CN" altLang="zh-CN" dirty="0" smtClean="0"/>
              <a:t>受</a:t>
            </a:r>
            <a:r>
              <a:rPr lang="zh-CN" altLang="zh-CN" dirty="0"/>
              <a:t>众选择性大，受众主导型</a:t>
            </a:r>
          </a:p>
          <a:p>
            <a:pPr marL="0" lvl="0" indent="0">
              <a:buNone/>
            </a:pPr>
            <a:r>
              <a:rPr lang="en-US" altLang="zh-CN" dirty="0" smtClean="0"/>
              <a:t>8,</a:t>
            </a:r>
            <a:r>
              <a:rPr lang="zh-CN" altLang="zh-CN" dirty="0" smtClean="0"/>
              <a:t>碎片</a:t>
            </a:r>
            <a:r>
              <a:rPr lang="zh-CN" altLang="zh-CN" dirty="0"/>
              <a:t>化</a:t>
            </a:r>
          </a:p>
          <a:p>
            <a:pPr marL="0" lvl="0" indent="0">
              <a:buNone/>
            </a:pPr>
            <a:r>
              <a:rPr lang="en-US" altLang="zh-CN" dirty="0" smtClean="0"/>
              <a:t>9,</a:t>
            </a:r>
            <a:r>
              <a:rPr lang="zh-CN" altLang="zh-CN" dirty="0" smtClean="0"/>
              <a:t>平台</a:t>
            </a:r>
            <a:r>
              <a:rPr lang="zh-CN" altLang="zh-CN" dirty="0"/>
              <a:t>利益趋向显著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76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35000"/>
            <a:ext cx="8229600" cy="1281832"/>
          </a:xfrm>
        </p:spPr>
        <p:txBody>
          <a:bodyPr>
            <a:noAutofit/>
          </a:bodyPr>
          <a:lstStyle/>
          <a:p>
            <a:pPr lvl="0"/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三，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科学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运用，合理构建老年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体育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新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媒体传播格局</a:t>
            </a:r>
            <a:b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zh-CN" altLang="zh-CN" dirty="0" smtClean="0"/>
              <a:t>老年</a:t>
            </a:r>
            <a:r>
              <a:rPr lang="zh-CN" altLang="zh-CN" dirty="0"/>
              <a:t>体育新闻信息的基本内容分类</a:t>
            </a:r>
          </a:p>
          <a:p>
            <a:r>
              <a:rPr lang="zh-CN" altLang="zh-CN" dirty="0"/>
              <a:t>老年体育协会工作动态</a:t>
            </a:r>
          </a:p>
          <a:p>
            <a:r>
              <a:rPr lang="zh-CN" altLang="zh-CN" dirty="0"/>
              <a:t>老年体育政策发布、解读</a:t>
            </a:r>
          </a:p>
          <a:p>
            <a:r>
              <a:rPr lang="zh-CN" altLang="zh-CN" dirty="0"/>
              <a:t>健康、体育的最新成果介绍与普及</a:t>
            </a:r>
          </a:p>
          <a:p>
            <a:r>
              <a:rPr lang="zh-CN" altLang="zh-CN" dirty="0"/>
              <a:t>老年人体育知识、健康话题</a:t>
            </a:r>
          </a:p>
          <a:p>
            <a:r>
              <a:rPr lang="zh-CN" altLang="zh-CN" dirty="0"/>
              <a:t>老年人体育赛事、活动</a:t>
            </a:r>
          </a:p>
          <a:p>
            <a:r>
              <a:rPr lang="zh-CN" altLang="zh-CN" dirty="0"/>
              <a:t>老年人体育文化活动</a:t>
            </a:r>
          </a:p>
          <a:p>
            <a:r>
              <a:rPr lang="zh-CN" altLang="zh-CN" dirty="0"/>
              <a:t>人物</a:t>
            </a:r>
          </a:p>
          <a:p>
            <a:r>
              <a:rPr lang="zh-CN" altLang="zh-CN" dirty="0"/>
              <a:t>故事</a:t>
            </a:r>
          </a:p>
          <a:p>
            <a:r>
              <a:rPr lang="en-US" altLang="zh-CN" dirty="0"/>
              <a:t> </a:t>
            </a:r>
            <a:r>
              <a:rPr lang="zh-CN" altLang="zh-CN" dirty="0" smtClean="0"/>
              <a:t>国外</a:t>
            </a:r>
            <a:r>
              <a:rPr lang="zh-CN" altLang="zh-CN" dirty="0"/>
              <a:t>动态、历史点滴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89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三，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科学运用，合理构建老年体育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新媒体传播格局</a:t>
            </a:r>
            <a:b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5687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，老年体育内容的表达分类</a:t>
            </a:r>
          </a:p>
          <a:p>
            <a:r>
              <a:rPr lang="zh-CN" altLang="zh-CN" dirty="0"/>
              <a:t>根据内容选择表现形式。老年体育新闻信息的基本表现分类是，消息类、通讯类、观点类、知识类、故事类、趣事类。</a:t>
            </a:r>
          </a:p>
          <a:p>
            <a:r>
              <a:rPr lang="zh-CN" altLang="zh-CN" dirty="0"/>
              <a:t>所有的类型都可以用文字、图片、音频、视频等表达，但是各种表达方式效果是不一样的。提供信息，文字最有效率；提供娱乐视频最有效率。</a:t>
            </a:r>
          </a:p>
          <a:p>
            <a:r>
              <a:rPr lang="zh-CN" altLang="zh-CN" dirty="0"/>
              <a:t>目前老年人体育新闻信息的传播，还是以信息传播为主，所以图文表现为主，其它各种表现方式作为补充。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65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4206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三，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科学</a:t>
            </a: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运用，合理构建老年</a:t>
            </a: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体育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新</a:t>
            </a: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媒体传播格局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3</a:t>
            </a:r>
            <a:r>
              <a:rPr lang="zh-CN" altLang="zh-CN" dirty="0"/>
              <a:t>，根据内容与形式选择媒体</a:t>
            </a:r>
          </a:p>
          <a:p>
            <a:pPr marL="0" indent="0">
              <a:buNone/>
            </a:pPr>
            <a:r>
              <a:rPr lang="zh-CN" altLang="en-US" dirty="0" smtClean="0"/>
              <a:t>　　老年体</a:t>
            </a:r>
            <a:r>
              <a:rPr lang="zh-CN" altLang="zh-CN" dirty="0" smtClean="0"/>
              <a:t>协官</a:t>
            </a:r>
            <a:r>
              <a:rPr lang="zh-CN" altLang="zh-CN" dirty="0"/>
              <a:t>网是核心阵地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体育</a:t>
            </a:r>
            <a:r>
              <a:rPr lang="zh-CN" altLang="zh-CN" dirty="0"/>
              <a:t>机构网站是主力阵地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社会机构</a:t>
            </a:r>
            <a:r>
              <a:rPr lang="zh-CN" altLang="en-US" dirty="0" smtClean="0"/>
              <a:t>媒体</a:t>
            </a:r>
            <a:r>
              <a:rPr lang="zh-CN" altLang="zh-CN" dirty="0" smtClean="0"/>
              <a:t>是</a:t>
            </a:r>
            <a:r>
              <a:rPr lang="zh-CN" altLang="zh-CN" dirty="0"/>
              <a:t>重要力量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zh-CN" dirty="0" smtClean="0"/>
              <a:t>流媒体</a:t>
            </a:r>
            <a:r>
              <a:rPr lang="zh-CN" altLang="en-US" dirty="0" smtClean="0"/>
              <a:t>大</a:t>
            </a:r>
            <a:r>
              <a:rPr lang="zh-CN" altLang="zh-CN" dirty="0" smtClean="0"/>
              <a:t>平台</a:t>
            </a:r>
            <a:r>
              <a:rPr lang="zh-CN" altLang="en-US" dirty="0" smtClean="0"/>
              <a:t>是</a:t>
            </a:r>
            <a:r>
              <a:rPr lang="zh-CN" altLang="zh-CN" dirty="0"/>
              <a:t>探索</a:t>
            </a:r>
            <a:r>
              <a:rPr lang="zh-CN" altLang="zh-CN" dirty="0" smtClean="0"/>
              <a:t>重点，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</a:t>
            </a:r>
            <a:r>
              <a:rPr lang="zh-CN" altLang="en-US" dirty="0"/>
              <a:t>融</a:t>
            </a:r>
            <a:r>
              <a:rPr lang="zh-CN" altLang="zh-CN" dirty="0" smtClean="0"/>
              <a:t>媒体</a:t>
            </a:r>
            <a:r>
              <a:rPr lang="zh-CN" altLang="en-US" dirty="0" smtClean="0"/>
              <a:t>多</a:t>
            </a:r>
            <a:r>
              <a:rPr lang="zh-CN" altLang="zh-CN" dirty="0" smtClean="0"/>
              <a:t>矩阵</a:t>
            </a:r>
            <a:r>
              <a:rPr lang="zh-CN" altLang="zh-CN" dirty="0"/>
              <a:t>是未来方向</a:t>
            </a:r>
            <a:r>
              <a:rPr lang="zh-CN" altLang="zh-CN" dirty="0" smtClean="0"/>
              <a:t>。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0780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三，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科学运用，合理构建老年体育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新媒体传播格局</a:t>
            </a:r>
            <a:r>
              <a:rPr lang="zh-CN" altLang="zh-CN" sz="3600" dirty="0"/>
              <a:t/>
            </a:r>
            <a:br>
              <a:rPr lang="zh-CN" altLang="zh-CN" sz="3600" dirty="0"/>
            </a:b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４，</a:t>
            </a:r>
            <a:r>
              <a:rPr lang="zh-CN" altLang="zh-CN" dirty="0" smtClean="0"/>
              <a:t>选择</a:t>
            </a:r>
            <a:r>
              <a:rPr lang="zh-CN" altLang="zh-CN" dirty="0"/>
              <a:t>新媒体的几个建议：</a:t>
            </a:r>
          </a:p>
          <a:p>
            <a:r>
              <a:rPr lang="zh-CN" altLang="zh-CN" dirty="0"/>
              <a:t>与协会、体育局、传统媒体、地方媒体、社会媒体的网站、公号等建立信息提供联系。</a:t>
            </a:r>
          </a:p>
          <a:p>
            <a:r>
              <a:rPr lang="zh-CN" altLang="zh-CN" dirty="0"/>
              <a:t>在相关网站开设频道、专栏。</a:t>
            </a:r>
          </a:p>
          <a:p>
            <a:r>
              <a:rPr lang="zh-CN" altLang="zh-CN" dirty="0"/>
              <a:t>开设官博官微。</a:t>
            </a:r>
          </a:p>
          <a:p>
            <a:r>
              <a:rPr lang="zh-CN" altLang="zh-CN" dirty="0"/>
              <a:t>在各大平台上开设个人、官方账号。</a:t>
            </a:r>
          </a:p>
          <a:p>
            <a:r>
              <a:rPr lang="zh-CN" altLang="zh-CN" dirty="0"/>
              <a:t>树立群推广意识，强化占领阵地意识。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26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顶峰">
  <a:themeElements>
    <a:clrScheme name="顶峰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顶峰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顶峰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365</TotalTime>
  <Words>690</Words>
  <Application>Microsoft Office PowerPoint</Application>
  <PresentationFormat>全屏显示(4:3)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顶峰</vt:lpstr>
      <vt:lpstr>如何做好老年体育的新媒体传播 新媒体的特点、路径与写法</vt:lpstr>
      <vt:lpstr>一，新媒体再认识 </vt:lpstr>
      <vt:lpstr> 一，新媒体再认识 </vt:lpstr>
      <vt:lpstr>一，新媒体再认识 </vt:lpstr>
      <vt:lpstr>二,新媒体的特点 </vt:lpstr>
      <vt:lpstr>三，科学运用，合理构建老年体育 新媒体传播格局 </vt:lpstr>
      <vt:lpstr>三，科学运用，合理构建老年体育 新媒体传播格局 </vt:lpstr>
      <vt:lpstr>三，科学运用，合理构建老年体育 新媒体传播格局 </vt:lpstr>
      <vt:lpstr>三，科学运用，合理构建老年体育 新媒体传播格局 </vt:lpstr>
      <vt:lpstr>四，新媒体的写作 </vt:lpstr>
      <vt:lpstr>四，新媒体的写作 </vt:lpstr>
      <vt:lpstr> 谢谢大家！</vt:lpstr>
      <vt:lpstr>如何做好老年体育的新媒体传播 新媒体的特点、路径与写法 </vt:lpstr>
      <vt:lpstr>一，新媒体再认识 </vt:lpstr>
      <vt:lpstr>一，新媒体再认识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体育传播与传播城市</dc:title>
  <dc:creator>weiye</dc:creator>
  <cp:lastModifiedBy>weiye</cp:lastModifiedBy>
  <cp:revision>73</cp:revision>
  <dcterms:created xsi:type="dcterms:W3CDTF">2017-06-29T06:42:59Z</dcterms:created>
  <dcterms:modified xsi:type="dcterms:W3CDTF">2021-12-31T09:39:05Z</dcterms:modified>
</cp:coreProperties>
</file>